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076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654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9326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41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1914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81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9892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934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4959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3585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7989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9A8DE-1217-4896-BCE8-E8BBB6615C32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B0FD3-46A6-48E8-B9C7-320641B0A9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648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uganova\Desktop\IMG_20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3113" y="-1916113"/>
            <a:ext cx="10691813" cy="1069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7222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duganova\Desktop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3113" y="-1916113"/>
            <a:ext cx="10691813" cy="1069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48617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duganova\Desktop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3113" y="-1916113"/>
            <a:ext cx="10691813" cy="1069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9523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uganova\Desktop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3113" y="-1916113"/>
            <a:ext cx="10691813" cy="1069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7072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duganova\Desktop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3113" y="-1916113"/>
            <a:ext cx="10691813" cy="1069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5575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duganova\Desktop\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3113" y="-1916113"/>
            <a:ext cx="10691813" cy="1069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1633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duganova\Desktop\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3113" y="-1916113"/>
            <a:ext cx="10691813" cy="1069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5680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duganova\Desktop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73113" y="-1916113"/>
            <a:ext cx="10691813" cy="1069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59382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Дуганова Дарья Дмитриевна</dc:creator>
  <cp:lastModifiedBy>User</cp:lastModifiedBy>
  <cp:revision>1</cp:revision>
  <dcterms:created xsi:type="dcterms:W3CDTF">2021-01-22T12:16:09Z</dcterms:created>
  <dcterms:modified xsi:type="dcterms:W3CDTF">2021-01-31T11:46:43Z</dcterms:modified>
</cp:coreProperties>
</file>