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448" r:id="rId15"/>
    <p:sldId id="450" r:id="rId16"/>
    <p:sldId id="452" r:id="rId17"/>
    <p:sldId id="325" r:id="rId18"/>
    <p:sldId id="331" r:id="rId19"/>
    <p:sldId id="282" r:id="rId20"/>
    <p:sldId id="406" r:id="rId21"/>
    <p:sldId id="281" r:id="rId22"/>
    <p:sldId id="285" r:id="rId23"/>
    <p:sldId id="459" r:id="rId24"/>
    <p:sldId id="461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1782" y="-13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08.06.2022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ИСПОЛНЕНИИ БЮДЖЕТА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ВОЛОТОВСКОГО СЕЛЬСКОГО ПОСЕЛЕНИЯ ЗА 2021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ВОЛОТОВСКОЕ СЕЛЬСКОЕ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 2021 год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2021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37997073"/>
              </p:ext>
            </p:extLst>
          </p:nvPr>
        </p:nvGraphicFramePr>
        <p:xfrm>
          <a:off x="332656" y="1785918"/>
          <a:ext cx="6311054" cy="64294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63235"/>
                <a:gridCol w="1276886"/>
                <a:gridCol w="1685049"/>
                <a:gridCol w="1285884"/>
              </a:tblGrid>
              <a:tr h="88352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 исполнения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927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86225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1053</a:t>
                      </a: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78654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3542,8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2276,1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517828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4595,8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4033,1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94" y="285720"/>
            <a:ext cx="5429288" cy="9286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за 2021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9" y="1336913"/>
          <a:ext cx="6215105" cy="76017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56261"/>
                <a:gridCol w="1415638"/>
                <a:gridCol w="1628494"/>
                <a:gridCol w="1014712"/>
              </a:tblGrid>
              <a:tr h="82421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938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1417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1053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9089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8482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1001,7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8482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8482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398,5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66625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846,7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575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339,9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17151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Административные штрафы, установленные законами, субъектов Российской Федерации об административных правонарушениях, за нарушение муниципальных правовых актов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357165" y="634861"/>
          <a:ext cx="6072231" cy="554403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63818"/>
                <a:gridCol w="1079511"/>
                <a:gridCol w="1214451"/>
                <a:gridCol w="1214451"/>
              </a:tblGrid>
              <a:tr h="92621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2021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8138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17245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+mn-lt"/>
                          <a:cs typeface="Times New Roman" pitchFamily="18" charset="0"/>
                        </a:rPr>
                        <a:t>3542,8</a:t>
                      </a:r>
                      <a:endParaRPr lang="ru-RU" sz="12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+mn-lt"/>
                          <a:cs typeface="Times New Roman" pitchFamily="18" charset="0"/>
                        </a:rPr>
                        <a:t>2276,1</a:t>
                      </a:r>
                      <a:endParaRPr lang="ru-RU" sz="12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05333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3382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2209,1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52552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40339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Итого доходов: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  <a:cs typeface="Times New Roman" pitchFamily="18" charset="0"/>
                        </a:rPr>
                        <a:t>4595,8</a:t>
                      </a:r>
                      <a:endParaRPr lang="ru-RU" sz="1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  <a:cs typeface="Times New Roman" pitchFamily="18" charset="0"/>
                        </a:rPr>
                        <a:t>4033,1</a:t>
                      </a:r>
                      <a:endParaRPr lang="ru-RU" sz="1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  <a:cs typeface="Times New Roman" pitchFamily="18" charset="0"/>
                        </a:rPr>
                        <a:t>100,1</a:t>
                      </a:r>
                      <a:endParaRPr lang="ru-RU" sz="1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2021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2021 - 2023 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сельского поселения,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2021 -2023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Исполнение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сельского поселения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142852" y="1500166"/>
          <a:ext cx="6500860" cy="6429420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322525"/>
                <a:gridCol w="1539386"/>
                <a:gridCol w="1457841"/>
                <a:gridCol w="1181108"/>
              </a:tblGrid>
              <a:tr h="13134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2021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2021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2376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85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4676,8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3988,3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838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505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1839,6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1389,5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866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2770,2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1560,7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по разделам за 2021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142852" y="1500166"/>
          <a:ext cx="6500860" cy="6929486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28628"/>
                <a:gridCol w="2993734"/>
                <a:gridCol w="1134183"/>
                <a:gridCol w="1074103"/>
                <a:gridCol w="870212"/>
              </a:tblGrid>
              <a:tr h="15261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2021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2021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92355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53313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4676,8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3988,3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3447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994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1839,6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1389,5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63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866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2770,2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1560,7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по разделам за 2021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за 2021 год 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41190749"/>
              </p:ext>
            </p:extLst>
          </p:nvPr>
        </p:nvGraphicFramePr>
        <p:xfrm>
          <a:off x="214290" y="1643041"/>
          <a:ext cx="6500858" cy="659809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957918"/>
                <a:gridCol w="1000132"/>
                <a:gridCol w="785818"/>
              </a:tblGrid>
              <a:tr h="185738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2021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2021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6942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</a:t>
                      </a:r>
                    </a:p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2770,2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2531,8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98,1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6781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территории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Волотовского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сельского поселения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6781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«Благоустройство территории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2770,2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1560,7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98,1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6781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«Обеспечение безопасности жизнедеятельности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866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6781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«Вовлечение в занятие физической культурой и спортом жителей»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13993</TotalTime>
  <Words>1864</Words>
  <Application>Microsoft Office PowerPoint</Application>
  <PresentationFormat>Экран (4:3)</PresentationFormat>
  <Paragraphs>496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 2021 год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Пользователь</cp:lastModifiedBy>
  <cp:revision>1336</cp:revision>
  <cp:lastPrinted>2020-06-30T11:58:33Z</cp:lastPrinted>
  <dcterms:created xsi:type="dcterms:W3CDTF">2013-12-18T08:51:47Z</dcterms:created>
  <dcterms:modified xsi:type="dcterms:W3CDTF">2022-06-08T13:47:11Z</dcterms:modified>
</cp:coreProperties>
</file>