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782" y="-13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08.06.2022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БЮДЖЕТА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ВОЛОТОВСКОГО СЕЛЬСКОГО  ПОСЕЛЕНИЯ НА 2022 -2024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ВОЛОТОВСКОГО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2022- 2024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2268,6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3863,6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3924,0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357166" y="1122531"/>
          <a:ext cx="6143668" cy="53957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7"/>
              </a:tblGrid>
              <a:tr h="53336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66958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38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2268,6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организации мероприятий при осуществлении деятельности по обращению с животными без владельцев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080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3863,6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3924,0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2022 - 2024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2022 - 2024годы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2022 -2024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6858048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227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98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3769,6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3733,0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89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46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2-2024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5" cy="6829791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3219606"/>
                <a:gridCol w="879437"/>
                <a:gridCol w="879437"/>
                <a:gridCol w="879437"/>
              </a:tblGrid>
              <a:tr h="18573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13103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3817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3769,6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63791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89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</a:t>
                      </a:r>
                      <a:r>
                        <a:rPr lang="ru-RU" sz="14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11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484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484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2022 -2024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928794"/>
          <a:ext cx="6357983" cy="515535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1926,0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1826,0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«Обеспечение безопасности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жизнедеятельности  населения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«Вовлечение в занятие физической культурой и спортом жителей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12261</TotalTime>
  <Words>1917</Words>
  <Application>Microsoft Office PowerPoint</Application>
  <PresentationFormat>Экран (4:3)</PresentationFormat>
  <Paragraphs>495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2022- 2024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Пользователь</cp:lastModifiedBy>
  <cp:revision>1306</cp:revision>
  <cp:lastPrinted>2020-06-30T11:58:33Z</cp:lastPrinted>
  <dcterms:created xsi:type="dcterms:W3CDTF">2013-12-18T08:51:47Z</dcterms:created>
  <dcterms:modified xsi:type="dcterms:W3CDTF">2022-06-08T13:27:26Z</dcterms:modified>
</cp:coreProperties>
</file>