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F25A0AF-3085-4CB4-BCAF-6A02F9229B9D}">
          <p14:sldIdLst>
            <p14:sldId id="258"/>
            <p14:sldId id="26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8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157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343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923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694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9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743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054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8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428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83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8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E1AF3-AFE4-4EAE-BCF7-F5796DBDAB31}" type="datetimeFigureOut">
              <a:rPr lang="ru-RU" smtClean="0"/>
              <a:t>01.02.2019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9497F-AB39-4A18-BC0C-EA9C11B3B2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0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</a:rPr>
              <a:t>Заполнение разделов справки о доходах при участии в ЖНК «Новая жизнь»</a:t>
            </a:r>
            <a:r>
              <a:rPr lang="ru-RU" b="1" cap="all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 rotWithShape="1">
          <a:blip r:embed="rId2"/>
          <a:srcRect l="22946" t="7438" r="37829" b="69409"/>
          <a:stretch/>
        </p:blipFill>
        <p:spPr bwMode="auto">
          <a:xfrm>
            <a:off x="35496" y="1700808"/>
            <a:ext cx="9001000" cy="30243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12043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>
            <a:normAutofit/>
          </a:bodyPr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</a:rPr>
              <a:t>Заполнение разделов справки о доходах при участии в ЖНК «Новая жизнь»</a:t>
            </a:r>
            <a:r>
              <a:rPr lang="ru-RU" b="1" cap="all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318992689"/>
              </p:ext>
            </p:extLst>
          </p:nvPr>
        </p:nvGraphicFramePr>
        <p:xfrm>
          <a:off x="179512" y="1484784"/>
          <a:ext cx="8774112" cy="3313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Документ" r:id="rId3" imgW="9796648" imgH="3698522" progId="Word.Document.12">
                  <p:embed/>
                </p:oleObj>
              </mc:Choice>
              <mc:Fallback>
                <p:oleObj name="Документ" r:id="rId3" imgW="9796648" imgH="3698522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484784"/>
                        <a:ext cx="8774112" cy="3313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V="1">
            <a:off x="3940874" y="3573016"/>
            <a:ext cx="1656184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 flipV="1">
            <a:off x="6372200" y="3573016"/>
            <a:ext cx="36004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2339752" y="4869160"/>
            <a:ext cx="33843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Стоимость квартиры по договору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372200" y="4869160"/>
            <a:ext cx="24482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Сумма выплаченная в ЖНК на 31.12.2018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20167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38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Документ</vt:lpstr>
      <vt:lpstr>Заполнение разделов справки о доходах при участии в ЖНК «Новая жизнь» </vt:lpstr>
      <vt:lpstr>Заполнение разделов справки о доходах при участии в ЖНК «Новая жизнь»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Заполнение раздела справки о доходах при участии в ЖНК «Новая жизнь»</dc:title>
  <dc:creator>Попов Сергей Александрович</dc:creator>
  <cp:lastModifiedBy>Дуганова Дарья Дмитриевна</cp:lastModifiedBy>
  <cp:revision>5</cp:revision>
  <cp:lastPrinted>2019-02-01T07:08:59Z</cp:lastPrinted>
  <dcterms:created xsi:type="dcterms:W3CDTF">2019-02-01T06:59:27Z</dcterms:created>
  <dcterms:modified xsi:type="dcterms:W3CDTF">2019-02-01T07:32:47Z</dcterms:modified>
</cp:coreProperties>
</file>